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4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8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92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89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6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6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75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3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6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4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7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8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MJST Inc.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Miranda </a:t>
            </a:r>
            <a:r>
              <a:rPr lang="en-US" dirty="0" err="1" smtClean="0"/>
              <a:t>Scamacca</a:t>
            </a:r>
            <a:r>
              <a:rPr lang="en-US" dirty="0" smtClean="0"/>
              <a:t>, Joshua Anstett, Sarah </a:t>
            </a:r>
            <a:r>
              <a:rPr lang="en-US" dirty="0" err="1" smtClean="0"/>
              <a:t>eloiseau</a:t>
            </a:r>
            <a:r>
              <a:rPr lang="en-US" dirty="0" smtClean="0"/>
              <a:t>, Tenzin chime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Seneca Gaming Corporation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Multiple Locations for Employee and Applicant Data</a:t>
            </a:r>
          </a:p>
          <a:p>
            <a:pPr marL="0" indent="0">
              <a:buNone/>
            </a:pP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No email tracking system</a:t>
            </a:r>
          </a:p>
          <a:p>
            <a:pPr marL="0" indent="0">
              <a:buNone/>
            </a:pPr>
            <a:endParaRPr lang="en-US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No Training History </a:t>
            </a:r>
          </a:p>
          <a:p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No schedules for New Hire orientation and Pre-employment processing </a:t>
            </a:r>
          </a:p>
        </p:txBody>
      </p:sp>
    </p:spTree>
    <p:extLst>
      <p:ext uri="{BB962C8B-B14F-4D97-AF65-F5344CB8AC3E}">
        <p14:creationId xmlns:p14="http://schemas.microsoft.com/office/powerpoint/2010/main" val="3512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Changes: Email Tracking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record of email exchanges</a:t>
            </a:r>
          </a:p>
          <a:p>
            <a:endParaRPr lang="en-US" dirty="0"/>
          </a:p>
          <a:p>
            <a:r>
              <a:rPr lang="en-US" dirty="0" smtClean="0"/>
              <a:t>Creates reports of who has yet to emailed </a:t>
            </a:r>
          </a:p>
          <a:p>
            <a:pPr lvl="1"/>
            <a:r>
              <a:rPr lang="en-US" dirty="0" smtClean="0"/>
              <a:t>Who needs reminders</a:t>
            </a:r>
          </a:p>
          <a:p>
            <a:pPr lvl="1"/>
            <a:r>
              <a:rPr lang="en-US" dirty="0" smtClean="0"/>
              <a:t>Employee contact information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Changes: Scheduling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record of employees appointments</a:t>
            </a:r>
          </a:p>
          <a:p>
            <a:pPr lvl="1"/>
            <a:r>
              <a:rPr lang="en-US" dirty="0"/>
              <a:t>New Hire </a:t>
            </a:r>
          </a:p>
          <a:p>
            <a:pPr lvl="1"/>
            <a:r>
              <a:rPr lang="en-US" dirty="0"/>
              <a:t>Pre-employment Processing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Creates a complete list of employees attending </a:t>
            </a:r>
            <a:endParaRPr lang="en-US" dirty="0"/>
          </a:p>
          <a:p>
            <a:pPr lvl="1"/>
            <a:r>
              <a:rPr lang="en-US" dirty="0" smtClean="0"/>
              <a:t>New Hire </a:t>
            </a:r>
          </a:p>
          <a:p>
            <a:pPr lvl="1"/>
            <a:r>
              <a:rPr lang="en-US" dirty="0" smtClean="0"/>
              <a:t>Pre-employment Processing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6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Changes: Training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record of annual trainings for employees </a:t>
            </a:r>
          </a:p>
          <a:p>
            <a:endParaRPr lang="en-US" dirty="0" smtClean="0"/>
          </a:p>
          <a:p>
            <a:r>
              <a:rPr lang="en-US" dirty="0" smtClean="0"/>
              <a:t>Creates reports for employees who need 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Reduces employee turnover</a:t>
            </a:r>
          </a:p>
          <a:p>
            <a:r>
              <a:rPr lang="en-US" dirty="0" smtClean="0"/>
              <a:t>Legal protection- confidentiality  </a:t>
            </a:r>
          </a:p>
          <a:p>
            <a:r>
              <a:rPr lang="en-US" dirty="0" smtClean="0"/>
              <a:t>Reduces workman’s compensation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117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 Boardroom</vt:lpstr>
      <vt:lpstr>MJST Inc. </vt:lpstr>
      <vt:lpstr>Seneca Gaming Corporation</vt:lpstr>
      <vt:lpstr>Proposed Changes: Email Tracking </vt:lpstr>
      <vt:lpstr>Proposed Changes: Scheduling </vt:lpstr>
      <vt:lpstr>Proposed Changes: Training History </vt:lpstr>
      <vt:lpstr>Value 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MJST Inc.</dc:title>
  <dc:creator>Anstett, Joshua</dc:creator>
  <cp:lastModifiedBy>Joe Scamacca</cp:lastModifiedBy>
  <cp:revision>4</cp:revision>
  <dcterms:created xsi:type="dcterms:W3CDTF">2017-05-09T22:46:58Z</dcterms:created>
  <dcterms:modified xsi:type="dcterms:W3CDTF">2017-05-10T00:31:14Z</dcterms:modified>
</cp:coreProperties>
</file>